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4" r:id="rId9"/>
    <p:sldId id="265" r:id="rId10"/>
    <p:sldId id="262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6040"/>
  </p:normalViewPr>
  <p:slideViewPr>
    <p:cSldViewPr snapToGrid="0">
      <p:cViewPr varScale="1">
        <p:scale>
          <a:sx n="154" d="100"/>
          <a:sy n="154" d="100"/>
        </p:scale>
        <p:origin x="14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FF5FD-E817-D744-A04E-F443EF14993A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4968-F8C2-A24D-BA7D-BC3FDF9C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0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8102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21" name="Picture 20" descr="A close-up of several colorful arrows&#10;&#10;Description automatically generated">
            <a:extLst>
              <a:ext uri="{FF2B5EF4-FFF2-40B4-BE49-F238E27FC236}">
                <a16:creationId xmlns:a16="http://schemas.microsoft.com/office/drawing/2014/main" id="{1411AF1E-0CD8-2D8A-EE19-0BE07696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0" y="-1"/>
            <a:ext cx="6095996" cy="3428983"/>
          </a:xfrm>
          <a:prstGeom prst="rect">
            <a:avLst/>
          </a:prstGeom>
        </p:spPr>
      </p:pic>
      <p:pic>
        <p:nvPicPr>
          <p:cNvPr id="27" name="Picture 26" descr="A close-up of several colorful objects&#10;&#10;Description automatically generated">
            <a:extLst>
              <a:ext uri="{FF2B5EF4-FFF2-40B4-BE49-F238E27FC236}">
                <a16:creationId xmlns:a16="http://schemas.microsoft.com/office/drawing/2014/main" id="{E21DACB7-E7F3-1500-B8A7-7394C8F5E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9" t="78" r="7053"/>
          <a:stretch/>
        </p:blipFill>
        <p:spPr>
          <a:xfrm>
            <a:off x="6071740" y="3428983"/>
            <a:ext cx="6120259" cy="3429018"/>
          </a:xfrm>
          <a:prstGeom prst="rect">
            <a:avLst/>
          </a:prstGeom>
        </p:spPr>
      </p:pic>
      <p:pic>
        <p:nvPicPr>
          <p:cNvPr id="25" name="Picture 24" descr="A close-up of several yellow and blue arrows&#10;&#10;Description automatically generated">
            <a:extLst>
              <a:ext uri="{FF2B5EF4-FFF2-40B4-BE49-F238E27FC236}">
                <a16:creationId xmlns:a16="http://schemas.microsoft.com/office/drawing/2014/main" id="{333EF6F5-1A5A-4BC8-71CF-16466299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" y="3430736"/>
            <a:ext cx="6095985" cy="3435974"/>
          </a:xfrm>
          <a:prstGeom prst="rect">
            <a:avLst/>
          </a:prstGeom>
        </p:spPr>
      </p:pic>
      <p:pic>
        <p:nvPicPr>
          <p:cNvPr id="17" name="Picture 16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7B109AB4-AE5B-B587-4EFE-DFC4A46D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" y="0"/>
            <a:ext cx="6095996" cy="34289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</p:cNvCxnSpPr>
          <p:nvPr/>
        </p:nvCxnSpPr>
        <p:spPr>
          <a:xfrm flipH="1">
            <a:off x="-3" y="34290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452825" y="2874114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1739935" y="3059816"/>
            <a:ext cx="10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471008" y="3401260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1739935" y="3428982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6102-CDDE-4396-8E1E-B0656E1E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89F6-738D-2A84-F3A2-37EEABF1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8784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17" name="Picture 16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7238AEDA-BAC9-EA54-A785-A86EDB8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21665"/>
            <a:ext cx="6119789" cy="3450660"/>
          </a:xfrm>
          <a:prstGeom prst="rect">
            <a:avLst/>
          </a:prstGeom>
        </p:spPr>
      </p:pic>
      <p:pic>
        <p:nvPicPr>
          <p:cNvPr id="25" name="Picture 24" descr="A green and purple spirals&#10;&#10;Description automatically generated">
            <a:extLst>
              <a:ext uri="{FF2B5EF4-FFF2-40B4-BE49-F238E27FC236}">
                <a16:creationId xmlns:a16="http://schemas.microsoft.com/office/drawing/2014/main" id="{324E84DD-F67B-F4B2-BC4A-2127E89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424934"/>
            <a:ext cx="6095765" cy="3433056"/>
          </a:xfrm>
          <a:prstGeom prst="rect">
            <a:avLst/>
          </a:prstGeom>
        </p:spPr>
      </p:pic>
      <p:pic>
        <p:nvPicPr>
          <p:cNvPr id="21" name="Picture 20" descr="A green and yellow ribbon&#10;&#10;Description automatically generated">
            <a:extLst>
              <a:ext uri="{FF2B5EF4-FFF2-40B4-BE49-F238E27FC236}">
                <a16:creationId xmlns:a16="http://schemas.microsoft.com/office/drawing/2014/main" id="{A5694537-4C78-8CA5-7D5E-B94D9DFD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6" y="-19718"/>
            <a:ext cx="6096231" cy="3446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1805888" y="3082461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27" name="Picture 26" descr="A green and yellow spiral structure&#10;&#10;Description automatically generated with medium confidence">
            <a:extLst>
              <a:ext uri="{FF2B5EF4-FFF2-40B4-BE49-F238E27FC236}">
                <a16:creationId xmlns:a16="http://schemas.microsoft.com/office/drawing/2014/main" id="{19A65DDF-B419-39C0-0039-5A8742A5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64" y="3436450"/>
            <a:ext cx="6096236" cy="34314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632211" y="3442125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1805870" y="3442045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ACE2 Analysis 2x2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0" y="3428994"/>
            <a:ext cx="11563004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632211" y="3059652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87695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FE053838-7C05-EE46-7275-158C8B617A6E}"/>
              </a:ext>
            </a:extLst>
          </p:cNvPr>
          <p:cNvSpPr/>
          <p:nvPr/>
        </p:nvSpPr>
        <p:spPr>
          <a:xfrm>
            <a:off x="6095999" y="451945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705991" y="396361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2" name="Terminator 1">
            <a:extLst>
              <a:ext uri="{FF2B5EF4-FFF2-40B4-BE49-F238E27FC236}">
                <a16:creationId xmlns:a16="http://schemas.microsoft.com/office/drawing/2014/main" id="{9F92C8C6-4066-7A82-7C2A-2D5A98D63280}"/>
              </a:ext>
            </a:extLst>
          </p:cNvPr>
          <p:cNvSpPr/>
          <p:nvPr/>
        </p:nvSpPr>
        <p:spPr>
          <a:xfrm>
            <a:off x="4891759" y="475415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E340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ED9F-4C9D-F50B-2AA1-CC5292B1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5"/>
            <a:ext cx="12597561" cy="6254317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684048" y="16061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811669" y="231901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6126408" y="29202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4665077" y="342285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4456962" y="409117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6298779" y="534919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6126408" y="48169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3ED2815D-50A4-4CE9-5BF7-E2F2DF450924}"/>
              </a:ext>
            </a:extLst>
          </p:cNvPr>
          <p:cNvSpPr/>
          <p:nvPr/>
        </p:nvSpPr>
        <p:spPr>
          <a:xfrm>
            <a:off x="4219427" y="523348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AFD17-502B-214E-C25A-C152B5C8FA21}"/>
              </a:ext>
            </a:extLst>
          </p:cNvPr>
          <p:cNvSpPr txBox="1"/>
          <p:nvPr/>
        </p:nvSpPr>
        <p:spPr>
          <a:xfrm>
            <a:off x="10354469" y="-33963"/>
            <a:ext cx="448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6m0j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FFE0312A-44E0-AEBB-94AF-A8541DA2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" y="-37786"/>
            <a:ext cx="13449471" cy="6677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0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635451" y="9438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7300283" y="27790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919539" y="288582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7228810" y="33221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6708180" y="487400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yellow structure&#10;&#10;Description automatically generated">
            <a:extLst>
              <a:ext uri="{FF2B5EF4-FFF2-40B4-BE49-F238E27FC236}">
                <a16:creationId xmlns:a16="http://schemas.microsoft.com/office/drawing/2014/main" id="{5D1269D2-2490-0D97-DC74-93DF20D7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8" y="262510"/>
            <a:ext cx="11679042" cy="6622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184666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 Fixed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5420052" y="71876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6562959" y="230933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323506" y="241615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10999632" y="17520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10897795" y="25313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10999631" y="21416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10897795" y="29210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430028B5-3FEB-BDC0-ED08-5B4AD29A845F}"/>
              </a:ext>
            </a:extLst>
          </p:cNvPr>
          <p:cNvSpPr/>
          <p:nvPr/>
        </p:nvSpPr>
        <p:spPr>
          <a:xfrm>
            <a:off x="6274183" y="3693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4ABFC423-FDDF-AC24-6869-4272C760625D}"/>
              </a:ext>
            </a:extLst>
          </p:cNvPr>
          <p:cNvSpPr/>
          <p:nvPr/>
        </p:nvSpPr>
        <p:spPr>
          <a:xfrm>
            <a:off x="6574796" y="10682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DD8EF1B1-1A65-F38C-EF40-A92D0415AF71}"/>
              </a:ext>
            </a:extLst>
          </p:cNvPr>
          <p:cNvSpPr/>
          <p:nvPr/>
        </p:nvSpPr>
        <p:spPr>
          <a:xfrm>
            <a:off x="6290514" y="16312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81EAC4C-B6F8-8B5D-44A4-13E347C78F83}"/>
              </a:ext>
            </a:extLst>
          </p:cNvPr>
          <p:cNvSpPr/>
          <p:nvPr/>
        </p:nvSpPr>
        <p:spPr>
          <a:xfrm>
            <a:off x="9923574" y="3403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</p:spTree>
    <p:extLst>
      <p:ext uri="{BB962C8B-B14F-4D97-AF65-F5344CB8AC3E}">
        <p14:creationId xmlns:p14="http://schemas.microsoft.com/office/powerpoint/2010/main" val="102473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ACE2 8SPI</a:t>
            </a:r>
          </a:p>
        </p:txBody>
      </p:sp>
      <p:pic>
        <p:nvPicPr>
          <p:cNvPr id="9" name="Picture 8" descr="A green and purple object&#10;&#10;Description automatically generated">
            <a:extLst>
              <a:ext uri="{FF2B5EF4-FFF2-40B4-BE49-F238E27FC236}">
                <a16:creationId xmlns:a16="http://schemas.microsoft.com/office/drawing/2014/main" id="{0B6A4901-3F88-3054-6F7B-88098BFB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740" y="-135369"/>
            <a:ext cx="16025479" cy="7956177"/>
          </a:xfrm>
          <a:prstGeom prst="rect">
            <a:avLst/>
          </a:prstGeom>
        </p:spPr>
      </p:pic>
      <p:sp>
        <p:nvSpPr>
          <p:cNvPr id="10" name="Terminator 9">
            <a:extLst>
              <a:ext uri="{FF2B5EF4-FFF2-40B4-BE49-F238E27FC236}">
                <a16:creationId xmlns:a16="http://schemas.microsoft.com/office/drawing/2014/main" id="{7ED87975-2C60-E4CF-ABFB-3155527FD8AC}"/>
              </a:ext>
            </a:extLst>
          </p:cNvPr>
          <p:cNvSpPr/>
          <p:nvPr/>
        </p:nvSpPr>
        <p:spPr>
          <a:xfrm>
            <a:off x="4401210" y="15211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C5FDE0AE-5F65-4A83-2C81-9977ABE72002}"/>
              </a:ext>
            </a:extLst>
          </p:cNvPr>
          <p:cNvSpPr/>
          <p:nvPr/>
        </p:nvSpPr>
        <p:spPr>
          <a:xfrm>
            <a:off x="4747247" y="129421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69A8C5EF-48BB-1465-AA24-A47A23A2180A}"/>
              </a:ext>
            </a:extLst>
          </p:cNvPr>
          <p:cNvSpPr/>
          <p:nvPr/>
        </p:nvSpPr>
        <p:spPr>
          <a:xfrm>
            <a:off x="4732933" y="197032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FF2462B5-9762-EED9-164E-2EA9473D30C4}"/>
              </a:ext>
            </a:extLst>
          </p:cNvPr>
          <p:cNvSpPr/>
          <p:nvPr/>
        </p:nvSpPr>
        <p:spPr>
          <a:xfrm>
            <a:off x="5707154" y="23295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F487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74A506B0-646A-BAAD-DD04-8B6E4EB68F8F}"/>
              </a:ext>
            </a:extLst>
          </p:cNvPr>
          <p:cNvSpPr/>
          <p:nvPr/>
        </p:nvSpPr>
        <p:spPr>
          <a:xfrm>
            <a:off x="6095999" y="280236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L489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031364BC-73F4-3451-C63E-9BC306205D92}"/>
              </a:ext>
            </a:extLst>
          </p:cNvPr>
          <p:cNvSpPr/>
          <p:nvPr/>
        </p:nvSpPr>
        <p:spPr>
          <a:xfrm>
            <a:off x="4715737" y="31124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1DA3D4EC-5270-FC4F-2F65-C1B13BCCB30B}"/>
              </a:ext>
            </a:extLst>
          </p:cNvPr>
          <p:cNvSpPr/>
          <p:nvPr/>
        </p:nvSpPr>
        <p:spPr>
          <a:xfrm>
            <a:off x="5234357" y="447954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825DF08B-A637-777F-90E3-FBC64D128E80}"/>
              </a:ext>
            </a:extLst>
          </p:cNvPr>
          <p:cNvSpPr/>
          <p:nvPr/>
        </p:nvSpPr>
        <p:spPr>
          <a:xfrm>
            <a:off x="4228626" y="421769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6BCDAED0-E36D-0D04-13A1-152653061914}"/>
              </a:ext>
            </a:extLst>
          </p:cNvPr>
          <p:cNvSpPr/>
          <p:nvPr/>
        </p:nvSpPr>
        <p:spPr>
          <a:xfrm>
            <a:off x="3741515" y="51093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428774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yellow structure&#10;&#10;Description automatically generated">
            <a:extLst>
              <a:ext uri="{FF2B5EF4-FFF2-40B4-BE49-F238E27FC236}">
                <a16:creationId xmlns:a16="http://schemas.microsoft.com/office/drawing/2014/main" id="{A7575782-906B-CE5F-359E-E43C2F30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4" y="-101250"/>
            <a:ext cx="12542668" cy="6227064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F01AF8C-3159-87D9-17B0-26AC28D6C904}"/>
              </a:ext>
            </a:extLst>
          </p:cNvPr>
          <p:cNvSpPr/>
          <p:nvPr/>
        </p:nvSpPr>
        <p:spPr>
          <a:xfrm>
            <a:off x="6097648" y="1198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D2D74EB4-5DE5-ACCC-DF14-50E34E425AAC}"/>
              </a:ext>
            </a:extLst>
          </p:cNvPr>
          <p:cNvSpPr/>
          <p:nvPr/>
        </p:nvSpPr>
        <p:spPr>
          <a:xfrm>
            <a:off x="7053842" y="7350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D36BEF2A-7F87-9FE0-E39A-AB9A5C0A251C}"/>
              </a:ext>
            </a:extLst>
          </p:cNvPr>
          <p:cNvSpPr/>
          <p:nvPr/>
        </p:nvSpPr>
        <p:spPr>
          <a:xfrm>
            <a:off x="5269992" y="4436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597C3C-14EE-DE97-A0AB-2060C63C0CAA}"/>
              </a:ext>
            </a:extLst>
          </p:cNvPr>
          <p:cNvSpPr/>
          <p:nvPr/>
        </p:nvSpPr>
        <p:spPr>
          <a:xfrm>
            <a:off x="6566731" y="10028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56D13131-0238-844C-0C6D-F918CF81E0DC}"/>
              </a:ext>
            </a:extLst>
          </p:cNvPr>
          <p:cNvSpPr/>
          <p:nvPr/>
        </p:nvSpPr>
        <p:spPr>
          <a:xfrm>
            <a:off x="6733032" y="167825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D0DF283A-5001-F6CB-3D57-4A59256EDF9A}"/>
              </a:ext>
            </a:extLst>
          </p:cNvPr>
          <p:cNvSpPr/>
          <p:nvPr/>
        </p:nvSpPr>
        <p:spPr>
          <a:xfrm>
            <a:off x="5561001" y="189072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BEC4BDB8-42BA-A49C-DEB9-DD1C2CC767CD}"/>
              </a:ext>
            </a:extLst>
          </p:cNvPr>
          <p:cNvSpPr/>
          <p:nvPr/>
        </p:nvSpPr>
        <p:spPr>
          <a:xfrm>
            <a:off x="5610538" y="245432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Y453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798B41AB-D4EC-18B2-226A-21A94EA4232D}"/>
              </a:ext>
            </a:extLst>
          </p:cNvPr>
          <p:cNvSpPr/>
          <p:nvPr/>
        </p:nvSpPr>
        <p:spPr>
          <a:xfrm>
            <a:off x="6079620" y="296684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7" name="Terminator 16">
            <a:extLst>
              <a:ext uri="{FF2B5EF4-FFF2-40B4-BE49-F238E27FC236}">
                <a16:creationId xmlns:a16="http://schemas.microsoft.com/office/drawing/2014/main" id="{0A56D91C-BC55-2FB1-5B91-B74FA99315E7}"/>
              </a:ext>
            </a:extLst>
          </p:cNvPr>
          <p:cNvSpPr/>
          <p:nvPr/>
        </p:nvSpPr>
        <p:spPr>
          <a:xfrm>
            <a:off x="6048111" y="337253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BF6EF766-078F-86BB-E707-EA00A4942C35}"/>
              </a:ext>
            </a:extLst>
          </p:cNvPr>
          <p:cNvSpPr/>
          <p:nvPr/>
        </p:nvSpPr>
        <p:spPr>
          <a:xfrm>
            <a:off x="4837485" y="328470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Y501</a:t>
            </a: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9B6EA36-138F-B1D5-C74E-983A779A518F}"/>
              </a:ext>
            </a:extLst>
          </p:cNvPr>
          <p:cNvSpPr/>
          <p:nvPr/>
        </p:nvSpPr>
        <p:spPr>
          <a:xfrm>
            <a:off x="5757102" y="37264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G502</a:t>
            </a:r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DB0DDFBC-6292-BC80-677C-FF52B08AFD7D}"/>
              </a:ext>
            </a:extLst>
          </p:cNvPr>
          <p:cNvSpPr/>
          <p:nvPr/>
        </p:nvSpPr>
        <p:spPr>
          <a:xfrm>
            <a:off x="5757102" y="41183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T500</a:t>
            </a: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A9AC2D73-D4CD-D87D-7C56-90EE990B47BB}"/>
              </a:ext>
            </a:extLst>
          </p:cNvPr>
          <p:cNvSpPr/>
          <p:nvPr/>
        </p:nvSpPr>
        <p:spPr>
          <a:xfrm>
            <a:off x="5553765" y="454632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10734339" y="-1426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and ACE2 8SPI</a:t>
            </a:r>
          </a:p>
        </p:txBody>
      </p:sp>
    </p:spTree>
    <p:extLst>
      <p:ext uri="{BB962C8B-B14F-4D97-AF65-F5344CB8AC3E}">
        <p14:creationId xmlns:p14="http://schemas.microsoft.com/office/powerpoint/2010/main" val="394114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163</Words>
  <Application>Microsoft Macintosh PowerPoint</Application>
  <PresentationFormat>Widescreen</PresentationFormat>
  <Paragraphs>96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  <vt:lpstr>PowerPoint Presentation</vt:lpstr>
      <vt:lpstr>ACE2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35</cp:revision>
  <dcterms:created xsi:type="dcterms:W3CDTF">2023-10-20T15:58:14Z</dcterms:created>
  <dcterms:modified xsi:type="dcterms:W3CDTF">2023-11-04T23:36:32Z</dcterms:modified>
</cp:coreProperties>
</file>